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5" r:id="rId10"/>
    <p:sldId id="266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E9"/>
    <a:srgbClr val="F1ECA6"/>
    <a:srgbClr val="FFCDC5"/>
    <a:srgbClr val="FFA99A"/>
    <a:srgbClr val="F9EDF5"/>
    <a:srgbClr val="E7B2D5"/>
    <a:srgbClr val="DFF1EB"/>
    <a:srgbClr val="B8E1D3"/>
    <a:srgbClr val="DCF0F4"/>
    <a:srgbClr val="B3D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5DFF-A2E2-1E36-61DD-9CBF9700D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382A9-AF46-D8B0-2898-82CC178B0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E9D03-9E44-A761-1D19-480F346C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9F9E1-FDBE-9A2D-3BD4-9817544A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09C0C-40DF-3DB4-CFB6-8EB9F242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2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5A3C-4FDD-BB31-4335-9D6A326E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AA02F-3FC3-F1AD-4CD9-872B6A5C6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FE26D-02CA-4A87-E599-21A3422F5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29F89-093C-9C72-F633-F300CD901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FD525-4CF4-6FDB-F2D8-856E2C67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3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858B77-4081-CC4A-7589-A35862B4F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5247A-66CA-6DC3-7E23-6053BD76D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0A162-0597-4C6C-B93D-0A726655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CA708-DE99-C362-BA52-5F3839108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B74C-CFFF-377E-5A8C-3247DCA6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7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33AC-E6FF-B806-8D8A-EB04611D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7B47-AA3D-A893-A648-08B47D2BB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4AD4F-5806-0842-25E4-A2254D1E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613FF-8634-5914-A236-12F4AF64D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E8379-8BDF-AB6B-6002-4E837942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7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074D-F436-E880-EF6C-AB144A8C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25EC5-9616-C23B-7CB7-9999FC958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AAB4C-E40A-07A8-D003-21A56FCA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1CA9-E0EF-9FEB-CEF2-B752F702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C351B-8BFD-041D-91BE-3901C04E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8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1963-8538-CA04-FE49-100FE325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D76C9-57C7-96F4-0CBA-719E955BC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7A2F4-26E3-1B72-09BD-4E5C9623A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2D0E7-D701-AADB-1768-5F02F3B5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2065A-68A5-A6D0-F55E-368BF375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A69F5-5559-2EC7-6D72-DBF45C22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B9D8-BC89-9444-5A43-9BFFFEAD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5D604-6814-410E-0CD1-E5DC1C3A8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DEDA8-FEC1-7CDC-B73E-12AB06519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3C3D3-A620-5A1E-E679-73C0D64D0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E4905-BE6A-4803-65A3-8CF6F28CF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7CB97-0905-7605-57F0-D3437C9C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FA96C-861A-B8B1-395B-FDEDB694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580B7-8D82-6571-AD1D-50500C59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9C58-7EDA-B889-13B1-FD5C852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229E8-B3A9-32C4-DC99-4A064D0D6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90605-4457-D5EA-9358-01832A51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4F633-AA7E-152C-94C6-010BEEF4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9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CDAD1-C8D2-E0CE-F098-0A70B9A76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A05F7-0C66-1682-3D82-B93FA376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46D37-5CAF-1327-CE78-FA044F18F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3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52DA-5386-7826-92CC-196CB58C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E66AA-810C-D392-5201-12781C73B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9E51E-206E-5E5B-7BEF-8B9773C50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7180-A8CE-44B8-DE7F-680AF63A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D080D-4D5C-8995-CC01-AED4FBF5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37202-AB5F-129E-A1E2-10F9C536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3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4BB3-BE79-21F8-AC78-05228E9B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6B96A-9EBF-7628-440D-A243C4C28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89DC1-A4AB-A36B-13A3-D5BAE93DB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853E5-8B47-84E2-BA29-60437343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6349C-1405-048C-65FF-E25F4B7C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BC05B-27BB-0509-2E52-DDE006C6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4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466FB-1A08-30E4-A707-4DEDFA287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8073B-6D70-BE2D-F796-C3817AC10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33FD-439B-88C4-3866-F0162DDCC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E99E2-A844-41E6-909D-4FE5554843B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42E6E-4E95-F80F-51E4-3AB982701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EB6D8-8B82-5B84-69CB-FE89773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DF0E-600D-4C41-AF39-95DCDECA3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3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al.bg/show.php?storyid=205181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yolo-object-detection-with-opencv-and-python-21e50ac599e9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DB5A53-9805-111B-3571-AFF6D3F4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F2659B3-5AFC-CD7F-3723-FA4733B83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4463" y="5805690"/>
            <a:ext cx="3148361" cy="90029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LLPixel" panose="00000400000000000000" pitchFamily="2" charset="0"/>
              </a:rPr>
              <a:t>StockGuard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  <a:ea typeface="LLPixel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BCCD0-6C89-BE5C-E233-5F94FC5834A8}"/>
              </a:ext>
            </a:extLst>
          </p:cNvPr>
          <p:cNvSpPr txBox="1"/>
          <p:nvPr/>
        </p:nvSpPr>
        <p:spPr>
          <a:xfrm>
            <a:off x="7694339" y="6150114"/>
            <a:ext cx="21670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LLPixel" panose="00000400000000000000" pitchFamily="2" charset="0"/>
              </a:rPr>
              <a:t>отбор „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LLPixel" panose="00000400000000000000" pitchFamily="2" charset="0"/>
              </a:rPr>
              <a:t>bisi</a:t>
            </a:r>
            <a:r>
              <a:rPr lang="bg-BG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LLPixel" panose="00000400000000000000" pitchFamily="2" charset="0"/>
              </a:rPr>
              <a:t>“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303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A62A60B-0C30-CEF4-FAED-EE5E1445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C917EE25-769A-54A9-4234-792A8BC34274}"/>
              </a:ext>
            </a:extLst>
          </p:cNvPr>
          <p:cNvSpPr txBox="1"/>
          <p:nvPr/>
        </p:nvSpPr>
        <p:spPr>
          <a:xfrm>
            <a:off x="3949995" y="151896"/>
            <a:ext cx="4292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DFF1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Нашето преживяване</a:t>
            </a:r>
            <a:endParaRPr lang="en-US" sz="4400" dirty="0">
              <a:solidFill>
                <a:srgbClr val="DFF1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2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66952E2-314B-9DDF-7B6C-4E39F195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ED175870-2D0B-8534-10A3-903940723571}"/>
              </a:ext>
            </a:extLst>
          </p:cNvPr>
          <p:cNvSpPr txBox="1"/>
          <p:nvPr/>
        </p:nvSpPr>
        <p:spPr>
          <a:xfrm>
            <a:off x="3522729" y="462615"/>
            <a:ext cx="5146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DCF0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Източници</a:t>
            </a:r>
            <a:endParaRPr lang="en-US" sz="4400" dirty="0">
              <a:solidFill>
                <a:srgbClr val="DCF0F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2B7A7AA6-1286-6241-6F94-D3F40E745240}"/>
              </a:ext>
            </a:extLst>
          </p:cNvPr>
          <p:cNvSpPr txBox="1"/>
          <p:nvPr/>
        </p:nvSpPr>
        <p:spPr>
          <a:xfrm>
            <a:off x="4136994" y="1651247"/>
            <a:ext cx="3781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hnschrift Condensed" panose="020B0502040204020203" pitchFamily="34" charset="0"/>
                <a:hlinkClick r:id="rId3" tooltip="https://www.regal.bg/show.php?storyid=2051817"/>
              </a:rPr>
              <a:t>https://www.regal.bg/show.php?storyid=2051817</a:t>
            </a:r>
            <a:endParaRPr lang="bg-BG" b="0" i="0" dirty="0">
              <a:effectLst/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hnschrift Condensed" panose="020B0502040204020203" pitchFamily="34" charset="0"/>
                <a:hlinkClick r:id="rId4" tooltip="https://towardsdatascience.com/yolo-object-detection-with-opencv-and-python-21e50ac599e9"/>
              </a:rPr>
              <a:t>https://towardsdatascience.com/yolo-object-detection-with-opencv-and-python-21e50ac599e9</a:t>
            </a:r>
            <a:r>
              <a:rPr lang="en-US" b="0" i="0" dirty="0">
                <a:solidFill>
                  <a:srgbClr val="E0E1E5"/>
                </a:solidFill>
                <a:effectLst/>
                <a:latin typeface="Bahnschrift Condensed" panose="020B0502040204020203" pitchFamily="34" charset="0"/>
              </a:rPr>
              <a:t> </a:t>
            </a:r>
            <a:endParaRPr lang="en-US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69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7E336F6-9F15-91BC-77B3-DD76746B0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981AA78F-EAD0-D1F3-9B52-2479AC863963}"/>
              </a:ext>
            </a:extLst>
          </p:cNvPr>
          <p:cNvSpPr txBox="1"/>
          <p:nvPr/>
        </p:nvSpPr>
        <p:spPr>
          <a:xfrm>
            <a:off x="1803547" y="1613118"/>
            <a:ext cx="858490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1500" dirty="0">
                <a:solidFill>
                  <a:srgbClr val="FBFA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Благодаря за вниманието!</a:t>
            </a:r>
            <a:endParaRPr lang="en-US" sz="4400" dirty="0">
              <a:solidFill>
                <a:srgbClr val="FBFA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6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56CB43-7A1F-DB11-68F6-E6990E28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24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8F7181-692D-CDCB-06FA-638F5BB75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CFFEB251-8158-5A72-16B8-B4273FB09446}"/>
              </a:ext>
            </a:extLst>
          </p:cNvPr>
          <p:cNvSpPr txBox="1"/>
          <p:nvPr/>
        </p:nvSpPr>
        <p:spPr>
          <a:xfrm>
            <a:off x="284085" y="317326"/>
            <a:ext cx="326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EACC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Цел на проекта</a:t>
            </a:r>
            <a:endParaRPr lang="en-US" sz="4400" dirty="0">
              <a:solidFill>
                <a:srgbClr val="EACC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6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DD733D7-0497-FAD7-9B0F-103D53AF5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394A3B1F-373B-CE6C-C586-44C0AD958961}"/>
              </a:ext>
            </a:extLst>
          </p:cNvPr>
          <p:cNvSpPr txBox="1"/>
          <p:nvPr/>
        </p:nvSpPr>
        <p:spPr>
          <a:xfrm>
            <a:off x="8927803" y="276447"/>
            <a:ext cx="326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CADC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Проблем</a:t>
            </a:r>
            <a:endParaRPr lang="en-US" sz="4400" dirty="0">
              <a:solidFill>
                <a:srgbClr val="CADC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89649271-96DF-0904-C340-B629201DD3BC}"/>
              </a:ext>
            </a:extLst>
          </p:cNvPr>
          <p:cNvSpPr txBox="1"/>
          <p:nvPr/>
        </p:nvSpPr>
        <p:spPr>
          <a:xfrm>
            <a:off x="6096000" y="2505394"/>
            <a:ext cx="4235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CADC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Bahnschrift Condensed" panose="020B0502040204020203" pitchFamily="34" charset="0"/>
              </a:rPr>
              <a:t>50% от клиентите крадат!</a:t>
            </a:r>
            <a:endParaRPr lang="en-US" sz="4400" dirty="0">
              <a:solidFill>
                <a:srgbClr val="CADC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A4EC808-B34F-925C-3CA1-197C3F82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F13DC0FE-7DBA-6BAB-B829-CA80CE7F0EEC}"/>
              </a:ext>
            </a:extLst>
          </p:cNvPr>
          <p:cNvSpPr txBox="1"/>
          <p:nvPr/>
        </p:nvSpPr>
        <p:spPr>
          <a:xfrm>
            <a:off x="3949995" y="340242"/>
            <a:ext cx="4292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E0F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Нашето решение</a:t>
            </a:r>
            <a:endParaRPr lang="en-US" sz="4400" dirty="0">
              <a:solidFill>
                <a:srgbClr val="E0FC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3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A263EF-ABED-69B3-EE79-9CA4C6881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17F894D7-EAE4-69D0-F3CF-9F07404BAC38}"/>
              </a:ext>
            </a:extLst>
          </p:cNvPr>
          <p:cNvSpPr txBox="1"/>
          <p:nvPr/>
        </p:nvSpPr>
        <p:spPr>
          <a:xfrm>
            <a:off x="3949995" y="340242"/>
            <a:ext cx="4292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A169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Технологии</a:t>
            </a:r>
            <a:endParaRPr lang="en-US" sz="4400" dirty="0">
              <a:solidFill>
                <a:srgbClr val="A169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2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851688F-9D26-B2C9-EF5A-12881824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Текстово поле 1">
            <a:extLst>
              <a:ext uri="{FF2B5EF4-FFF2-40B4-BE49-F238E27FC236}">
                <a16:creationId xmlns:a16="http://schemas.microsoft.com/office/drawing/2014/main" id="{1C4A9C71-7932-1A75-FE8F-4642AB362C16}"/>
              </a:ext>
            </a:extLst>
          </p:cNvPr>
          <p:cNvSpPr txBox="1"/>
          <p:nvPr/>
        </p:nvSpPr>
        <p:spPr>
          <a:xfrm>
            <a:off x="311150" y="2474028"/>
            <a:ext cx="1754188" cy="642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Device</a:t>
            </a:r>
          </a:p>
        </p:txBody>
      </p:sp>
      <p:sp>
        <p:nvSpPr>
          <p:cNvPr id="23" name="Текстово поле 2">
            <a:extLst>
              <a:ext uri="{FF2B5EF4-FFF2-40B4-BE49-F238E27FC236}">
                <a16:creationId xmlns:a16="http://schemas.microsoft.com/office/drawing/2014/main" id="{ABD15447-A79E-1A1D-AF86-7FE54038140A}"/>
              </a:ext>
            </a:extLst>
          </p:cNvPr>
          <p:cNvSpPr txBox="1"/>
          <p:nvPr/>
        </p:nvSpPr>
        <p:spPr>
          <a:xfrm>
            <a:off x="2234292" y="3374480"/>
            <a:ext cx="1550307" cy="642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endParaRPr lang="en-US" sz="1100" dirty="0"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Текстово поле 3">
            <a:extLst>
              <a:ext uri="{FF2B5EF4-FFF2-40B4-BE49-F238E27FC236}">
                <a16:creationId xmlns:a16="http://schemas.microsoft.com/office/drawing/2014/main" id="{286DADE6-06AA-BE16-CCB3-A14FA4A9001C}"/>
              </a:ext>
            </a:extLst>
          </p:cNvPr>
          <p:cNvSpPr txBox="1"/>
          <p:nvPr/>
        </p:nvSpPr>
        <p:spPr>
          <a:xfrm>
            <a:off x="4733448" y="2827339"/>
            <a:ext cx="1629252" cy="642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Analyzer</a:t>
            </a:r>
            <a:endParaRPr lang="en-US" sz="1100" dirty="0"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Текстово поле 4">
            <a:extLst>
              <a:ext uri="{FF2B5EF4-FFF2-40B4-BE49-F238E27FC236}">
                <a16:creationId xmlns:a16="http://schemas.microsoft.com/office/drawing/2014/main" id="{1C52603D-AA2B-B80B-6D70-B4BBC37609B6}"/>
              </a:ext>
            </a:extLst>
          </p:cNvPr>
          <p:cNvSpPr txBox="1"/>
          <p:nvPr/>
        </p:nvSpPr>
        <p:spPr>
          <a:xfrm>
            <a:off x="1057307" y="4672127"/>
            <a:ext cx="1645592" cy="6427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Firebase</a:t>
            </a:r>
            <a:endParaRPr lang="en-US" sz="1100" dirty="0"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Текстово поле 5">
            <a:extLst>
              <a:ext uri="{FF2B5EF4-FFF2-40B4-BE49-F238E27FC236}">
                <a16:creationId xmlns:a16="http://schemas.microsoft.com/office/drawing/2014/main" id="{F874BD27-4209-C786-D234-7FB7E84D153A}"/>
              </a:ext>
            </a:extLst>
          </p:cNvPr>
          <p:cNvSpPr txBox="1"/>
          <p:nvPr/>
        </p:nvSpPr>
        <p:spPr>
          <a:xfrm>
            <a:off x="3518238" y="4601367"/>
            <a:ext cx="2285839" cy="6392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App</a:t>
            </a:r>
          </a:p>
        </p:txBody>
      </p:sp>
      <p:cxnSp>
        <p:nvCxnSpPr>
          <p:cNvPr id="27" name="Съединител &quot;права стрелка&quot; 26">
            <a:extLst>
              <a:ext uri="{FF2B5EF4-FFF2-40B4-BE49-F238E27FC236}">
                <a16:creationId xmlns:a16="http://schemas.microsoft.com/office/drawing/2014/main" id="{1F9B91B7-2BC9-03D0-5423-606EE1C4B36B}"/>
              </a:ext>
            </a:extLst>
          </p:cNvPr>
          <p:cNvCxnSpPr>
            <a:cxnSpLocks/>
            <a:stCxn id="22" idx="2"/>
            <a:endCxn id="23" idx="1"/>
          </p:cNvCxnSpPr>
          <p:nvPr/>
        </p:nvCxnSpPr>
        <p:spPr>
          <a:xfrm>
            <a:off x="1188244" y="3116739"/>
            <a:ext cx="1046048" cy="57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Съединител &quot;права стрелка&quot; 27">
            <a:extLst>
              <a:ext uri="{FF2B5EF4-FFF2-40B4-BE49-F238E27FC236}">
                <a16:creationId xmlns:a16="http://schemas.microsoft.com/office/drawing/2014/main" id="{516A307F-4D6F-765E-A89D-210D017BB1C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1880103" y="4017191"/>
            <a:ext cx="1129343" cy="65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Съединител &quot;права стрелка&quot; 28">
            <a:extLst>
              <a:ext uri="{FF2B5EF4-FFF2-40B4-BE49-F238E27FC236}">
                <a16:creationId xmlns:a16="http://schemas.microsoft.com/office/drawing/2014/main" id="{78DABB94-0364-0F92-DC74-A68BFBBD2D0E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784599" y="3148695"/>
            <a:ext cx="948849" cy="54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Съединител &quot;права стрелка&quot; 29">
            <a:extLst>
              <a:ext uri="{FF2B5EF4-FFF2-40B4-BE49-F238E27FC236}">
                <a16:creationId xmlns:a16="http://schemas.microsoft.com/office/drawing/2014/main" id="{8F90998D-E2C3-5D74-4A51-A662789E8871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3784599" y="3148695"/>
            <a:ext cx="948849" cy="54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Съединител &quot;права стрелка&quot; 30">
            <a:extLst>
              <a:ext uri="{FF2B5EF4-FFF2-40B4-BE49-F238E27FC236}">
                <a16:creationId xmlns:a16="http://schemas.microsoft.com/office/drawing/2014/main" id="{5CF46E01-59CD-8357-7B41-C91DFEF4B9E8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3009446" y="4017191"/>
            <a:ext cx="1651712" cy="58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Текстово поле 41">
            <a:extLst>
              <a:ext uri="{FF2B5EF4-FFF2-40B4-BE49-F238E27FC236}">
                <a16:creationId xmlns:a16="http://schemas.microsoft.com/office/drawing/2014/main" id="{B42192EE-D7A2-10CC-48E0-C78733E1694D}"/>
              </a:ext>
            </a:extLst>
          </p:cNvPr>
          <p:cNvSpPr txBox="1"/>
          <p:nvPr/>
        </p:nvSpPr>
        <p:spPr>
          <a:xfrm>
            <a:off x="828131" y="826599"/>
            <a:ext cx="4292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FFED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Как работи?</a:t>
            </a:r>
            <a:endParaRPr lang="en-US" sz="4400" dirty="0">
              <a:solidFill>
                <a:srgbClr val="FFED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8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1ED807C6-8F82-C817-0CC8-A681031EE396}"/>
              </a:ext>
            </a:extLst>
          </p:cNvPr>
          <p:cNvSpPr txBox="1"/>
          <p:nvPr/>
        </p:nvSpPr>
        <p:spPr>
          <a:xfrm>
            <a:off x="621653" y="-1592136"/>
            <a:ext cx="4471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FFED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Процес на разработка</a:t>
            </a:r>
            <a:endParaRPr lang="en-US" sz="4400" dirty="0">
              <a:solidFill>
                <a:srgbClr val="FFED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69CE3A-EABC-22BE-E78F-FCF7CA83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7581E20B-04F9-6A90-DEC8-CB7B29EC90EA}"/>
              </a:ext>
            </a:extLst>
          </p:cNvPr>
          <p:cNvSpPr txBox="1"/>
          <p:nvPr/>
        </p:nvSpPr>
        <p:spPr>
          <a:xfrm>
            <a:off x="828131" y="826599"/>
            <a:ext cx="4292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rgbClr val="FFCD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Процес на работа</a:t>
            </a:r>
            <a:endParaRPr lang="en-US" sz="4400" dirty="0">
              <a:solidFill>
                <a:srgbClr val="FFCD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16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5CC93AB-95EA-6641-7EC1-0BFBB1A9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DF97E625-43B9-3970-164E-E363ED021E89}"/>
              </a:ext>
            </a:extLst>
          </p:cNvPr>
          <p:cNvSpPr txBox="1"/>
          <p:nvPr/>
        </p:nvSpPr>
        <p:spPr>
          <a:xfrm>
            <a:off x="3949995" y="2497976"/>
            <a:ext cx="429200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F9ED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Demo</a:t>
            </a:r>
            <a:endParaRPr lang="en-US" sz="4400" dirty="0">
              <a:solidFill>
                <a:srgbClr val="F9EDF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57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63</Words>
  <Application>Microsoft Office PowerPoint</Application>
  <PresentationFormat>Широк екран</PresentationFormat>
  <Paragraphs>21</Paragraphs>
  <Slides>12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7" baseType="lpstr">
      <vt:lpstr>Arial</vt:lpstr>
      <vt:lpstr>Bahnschrift Condensed</vt:lpstr>
      <vt:lpstr>Calibri</vt:lpstr>
      <vt:lpstr>Calibri Light</vt:lpstr>
      <vt:lpstr>Office Theme</vt:lpstr>
      <vt:lpstr>StockGuard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StockGuard</dc:title>
  <dc:creator>Yordan</dc:creator>
  <cp:lastModifiedBy>Nicky Markov</cp:lastModifiedBy>
  <cp:revision>12</cp:revision>
  <dcterms:created xsi:type="dcterms:W3CDTF">2023-03-10T14:39:07Z</dcterms:created>
  <dcterms:modified xsi:type="dcterms:W3CDTF">2023-03-11T03:49:32Z</dcterms:modified>
</cp:coreProperties>
</file>